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7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DC8ACD6-88EF-42B4-87CA-BF1F965DACD8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2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slam12mm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6579" y="264695"/>
            <a:ext cx="5257801" cy="62564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6" y="264696"/>
            <a:ext cx="4743450" cy="6256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9381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9862" y="39196"/>
            <a:ext cx="10900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2" y="1167061"/>
            <a:ext cx="10664720" cy="52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9862" y="39196"/>
            <a:ext cx="10900611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9127" y="2050473"/>
            <a:ext cx="6802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67146" y="203767"/>
            <a:ext cx="10432472" cy="4959928"/>
            <a:chOff x="422564" y="1021185"/>
            <a:chExt cx="10432472" cy="4959928"/>
          </a:xfrm>
        </p:grpSpPr>
        <p:grpSp>
          <p:nvGrpSpPr>
            <p:cNvPr id="16" name="Group 15"/>
            <p:cNvGrpSpPr/>
            <p:nvPr/>
          </p:nvGrpSpPr>
          <p:grpSpPr>
            <a:xfrm>
              <a:off x="422564" y="1021185"/>
              <a:ext cx="10432472" cy="4959928"/>
              <a:chOff x="471055" y="1052946"/>
              <a:chExt cx="10432472" cy="495992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71055" y="1052946"/>
                <a:ext cx="10432472" cy="495992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H="1">
                <a:off x="10169418" y="1052946"/>
                <a:ext cx="734109" cy="73023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169418" y="5209309"/>
                <a:ext cx="734109" cy="80356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471055" y="5199505"/>
                <a:ext cx="803381" cy="81336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71055" y="1052946"/>
                <a:ext cx="803381" cy="72043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274436" y="1792989"/>
              <a:ext cx="8894982" cy="34163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indent="-742950" algn="just">
                <a:buAutoNum type="arabicPeriod"/>
              </a:pP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আবিষ্কার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marL="742950" indent="-742950" algn="just">
                <a:buAutoNum type="arabicPeriod"/>
              </a:pP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শুরু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marL="742950" indent="-742950" algn="just">
                <a:buAutoNum type="arabicPeriod"/>
              </a:pP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ফেইসবুক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আবিষ্কার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0218" y="5500255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1. 1969                  2. 1996             3.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928255"/>
            <a:ext cx="8229599" cy="56526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 rot="19457798">
            <a:off x="-30601" y="850778"/>
            <a:ext cx="373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6647" y="48138"/>
            <a:ext cx="5618747" cy="67617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6112042" y="48139"/>
            <a:ext cx="5991726" cy="67617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5183" y="1925782"/>
            <a:ext cx="46135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মাজেদুল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নিয়াজ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- ০১৬২১৭১২৬১৫</a:t>
            </a:r>
          </a:p>
          <a:p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Email- </a:t>
            </a:r>
            <a:r>
              <a:rPr lang="en-US" sz="2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islam12mm@gmail.com</a:t>
            </a:r>
            <a:endParaRPr lang="en-US" sz="24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6544" y="2050473"/>
            <a:ext cx="48906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 ২৪.০৩.২০১৯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   ৪৫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09431" y="6152346"/>
            <a:ext cx="1973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কNikoshBAN"/>
                <a:cs typeface="NikoshBAN" panose="02000000000000000000" pitchFamily="2" charset="0"/>
              </a:rPr>
              <a:t>কম্পিউটার</a:t>
            </a:r>
            <a:endParaRPr lang="en-US" sz="3200" dirty="0">
              <a:latin typeface="কNikoshBAN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7154" y="6152344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5"/>
          <a:stretch/>
        </p:blipFill>
        <p:spPr>
          <a:xfrm>
            <a:off x="407610" y="421105"/>
            <a:ext cx="5560053" cy="5731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77" y="421105"/>
            <a:ext cx="5526561" cy="5731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32548" y="894546"/>
            <a:ext cx="8855242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2548" y="3132418"/>
            <a:ext cx="8855242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7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20516" y="401252"/>
            <a:ext cx="885524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0516" y="2049576"/>
            <a:ext cx="8855242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71600" indent="-1371600" algn="just">
              <a:buFont typeface="+mj-lt"/>
              <a:buAutoNum type="arabicPeriod"/>
            </a:pP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371600" indent="-1371600" algn="just">
              <a:buFont typeface="+mj-lt"/>
              <a:buAutoNum type="arabicPeriod"/>
            </a:pP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568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4" y="84222"/>
            <a:ext cx="5506953" cy="5197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42" y="240256"/>
            <a:ext cx="3068054" cy="4717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540042" y="5462336"/>
            <a:ext cx="8915400" cy="1106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সংগ্রহ,বিশ্লেষণ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8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962526"/>
            <a:ext cx="5462337" cy="48246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0634" y="6024190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ক্লাশরুম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46192" y="6024190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লানিং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69" y="962526"/>
            <a:ext cx="5221705" cy="4752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9862" y="39196"/>
            <a:ext cx="10900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39708" y="5799221"/>
            <a:ext cx="1988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862" y="39196"/>
            <a:ext cx="10900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0" y="1167063"/>
            <a:ext cx="10761703" cy="44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35923" y="6003755"/>
            <a:ext cx="2387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ছাড়ানোর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862" y="39196"/>
            <a:ext cx="10900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2" y="1167062"/>
            <a:ext cx="10900611" cy="46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349</TotalTime>
  <Words>165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NikoshBAN</vt:lpstr>
      <vt:lpstr>Times New Roman</vt:lpstr>
      <vt:lpstr>Wingdings 3</vt:lpstr>
      <vt:lpstr>কNikoshBAN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islam12mm@gmail.com</dc:creator>
  <cp:lastModifiedBy>islam12mm@gmail.com</cp:lastModifiedBy>
  <cp:revision>76</cp:revision>
  <dcterms:created xsi:type="dcterms:W3CDTF">2019-03-24T08:14:31Z</dcterms:created>
  <dcterms:modified xsi:type="dcterms:W3CDTF">2019-03-27T03:57:12Z</dcterms:modified>
</cp:coreProperties>
</file>